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51" r:id="rId2"/>
    <p:sldId id="352" r:id="rId3"/>
    <p:sldId id="354" r:id="rId4"/>
    <p:sldId id="357" r:id="rId5"/>
    <p:sldId id="353" r:id="rId6"/>
    <p:sldId id="355" r:id="rId7"/>
    <p:sldId id="356" r:id="rId8"/>
    <p:sldId id="348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C480"/>
    <a:srgbClr val="A7C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7" autoAdjust="0"/>
    <p:restoredTop sz="94434" autoAdjust="0"/>
  </p:normalViewPr>
  <p:slideViewPr>
    <p:cSldViewPr>
      <p:cViewPr>
        <p:scale>
          <a:sx n="125" d="100"/>
          <a:sy n="125" d="100"/>
        </p:scale>
        <p:origin x="-1224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925E0-4F13-4314-8CDC-3177C1EB3053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96FB4-7CF1-45A8-BC45-E7E77F178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499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B56E3-5D63-4303-B452-B9A7B43EE96A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081E-B217-473E-8674-086ED400E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20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B56E3-5D63-4303-B452-B9A7B43EE96A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081E-B217-473E-8674-086ED400E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B56E3-5D63-4303-B452-B9A7B43EE96A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081E-B217-473E-8674-086ED400E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41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B56E3-5D63-4303-B452-B9A7B43EE96A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081E-B217-473E-8674-086ED400E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26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B56E3-5D63-4303-B452-B9A7B43EE96A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081E-B217-473E-8674-086ED400E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60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B56E3-5D63-4303-B452-B9A7B43EE96A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081E-B217-473E-8674-086ED400E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53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B56E3-5D63-4303-B452-B9A7B43EE96A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081E-B217-473E-8674-086ED400E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21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B56E3-5D63-4303-B452-B9A7B43EE96A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081E-B217-473E-8674-086ED400E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41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B56E3-5D63-4303-B452-B9A7B43EE96A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081E-B217-473E-8674-086ED400E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16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B56E3-5D63-4303-B452-B9A7B43EE96A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081E-B217-473E-8674-086ED400E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74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B56E3-5D63-4303-B452-B9A7B43EE96A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081E-B217-473E-8674-086ED400E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B56E3-5D63-4303-B452-B9A7B43EE96A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D081E-B217-473E-8674-086ED400E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07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4" b="422"/>
          <a:stretch/>
        </p:blipFill>
        <p:spPr>
          <a:xfrm>
            <a:off x="0" y="-27384"/>
            <a:ext cx="9108504" cy="6381328"/>
          </a:xfrm>
        </p:spPr>
      </p:pic>
      <p:sp>
        <p:nvSpPr>
          <p:cNvPr id="2" name="TextBox 1"/>
          <p:cNvSpPr txBox="1"/>
          <p:nvPr/>
        </p:nvSpPr>
        <p:spPr>
          <a:xfrm>
            <a:off x="5471592" y="5637147"/>
            <a:ext cx="3672408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u-RU" dirty="0"/>
              <a:t>Название проекта: «Техника Победы»</a:t>
            </a:r>
          </a:p>
          <a:p>
            <a:endParaRPr lang="ru-RU" dirty="0"/>
          </a:p>
          <a:p>
            <a:r>
              <a:rPr lang="ru-RU" dirty="0"/>
              <a:t>Автор: Виктор Родионов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68916"/>
            <a:ext cx="1136255" cy="101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8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9001" y="2132856"/>
            <a:ext cx="4575047" cy="32932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333333"/>
                </a:solidFill>
                <a:latin typeface="PT Sans"/>
              </a:rPr>
              <a:t>Проект посвящен 80-летию Победы советского народа над немецко-фашистскими захватчиками в Великой Отечественной войне 1941-1945 гг. </a:t>
            </a:r>
          </a:p>
          <a:p>
            <a:pPr algn="just"/>
            <a:endParaRPr lang="ru-RU" dirty="0">
              <a:solidFill>
                <a:srgbClr val="333333"/>
              </a:solidFill>
              <a:latin typeface="PT Sans"/>
            </a:endParaRPr>
          </a:p>
          <a:p>
            <a:pPr algn="just"/>
            <a:r>
              <a:rPr lang="ru-RU" dirty="0">
                <a:solidFill>
                  <a:srgbClr val="333333"/>
                </a:solidFill>
                <a:latin typeface="PT Sans"/>
              </a:rPr>
              <a:t>Очень важно хранить память </a:t>
            </a:r>
            <a:r>
              <a:rPr lang="ru-RU" sz="2000" dirty="0"/>
              <a:t>о героическом прошлом своей страны, о подвигах советских солдат и тружеников тыла в годы Великой Отечественной войны, о тех, кто отдал свою жизнь за мир и свободу.</a:t>
            </a:r>
            <a:endParaRPr lang="ru-RU" sz="2000" dirty="0">
              <a:solidFill>
                <a:srgbClr val="333333"/>
              </a:solidFill>
              <a:latin typeface="PT Sans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95536" y="188640"/>
            <a:ext cx="2664296" cy="1152128"/>
          </a:xfrm>
          <a:prstGeom prst="rightArrow">
            <a:avLst/>
          </a:prstGeom>
          <a:solidFill>
            <a:srgbClr val="7DC480"/>
          </a:solidFill>
          <a:ln>
            <a:solidFill>
              <a:srgbClr val="7DC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Описание проекта</a:t>
            </a:r>
          </a:p>
          <a:p>
            <a:pPr algn="ctr"/>
            <a:r>
              <a:rPr lang="ru-RU" dirty="0"/>
              <a:t>и его актуальность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2060848"/>
            <a:ext cx="3528392" cy="4464496"/>
          </a:xfrm>
          <a:prstGeom prst="rect">
            <a:avLst/>
          </a:prstGeom>
          <a:noFill/>
          <a:ln>
            <a:solidFill>
              <a:srgbClr val="7DC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300192" y="3394185"/>
            <a:ext cx="2304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для фотографий, картинок, визуализации проекта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68FA0E7-AF6D-4D0A-993D-219AEF44F0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074" y="1662102"/>
            <a:ext cx="3701922" cy="494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3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/>
          <p:cNvSpPr/>
          <p:nvPr/>
        </p:nvSpPr>
        <p:spPr>
          <a:xfrm>
            <a:off x="323528" y="188640"/>
            <a:ext cx="2664296" cy="1152128"/>
          </a:xfrm>
          <a:prstGeom prst="rightArrow">
            <a:avLst/>
          </a:prstGeom>
          <a:solidFill>
            <a:srgbClr val="7DC480"/>
          </a:solidFill>
          <a:ln>
            <a:solidFill>
              <a:srgbClr val="7DC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Цели и задачи проекта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1772816"/>
            <a:ext cx="6480720" cy="4680520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907704" y="1930063"/>
            <a:ext cx="48965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Цель: создать </a:t>
            </a:r>
            <a:r>
              <a:rPr lang="ru-RU" dirty="0" err="1"/>
              <a:t>видеоэкскурсию</a:t>
            </a:r>
            <a:r>
              <a:rPr lang="ru-RU" dirty="0"/>
              <a:t> о военной технике и оружии советской армии времен Великой Отечественной войны 1941-1945 гг.</a:t>
            </a:r>
          </a:p>
          <a:p>
            <a:endParaRPr lang="ru-RU" dirty="0"/>
          </a:p>
          <a:p>
            <a:r>
              <a:rPr lang="ru-RU" dirty="0"/>
              <a:t>Задачи: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Актуализировать тему сохранения памяти о великом подвиге наших дедов и прадедов, защитивших нашу Родину и победивших фашизм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Подготовить текст для экскурсии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Посетить военные музеи Санкт-Петербурга и Ленинградской области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Записать видео, сфотографировать экспонаты в музеях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Смонтировать </a:t>
            </a:r>
            <a:r>
              <a:rPr lang="ru-RU" dirty="0" err="1"/>
              <a:t>видеоэкскурсию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21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/>
          <p:cNvSpPr/>
          <p:nvPr/>
        </p:nvSpPr>
        <p:spPr>
          <a:xfrm>
            <a:off x="323528" y="188640"/>
            <a:ext cx="2664296" cy="1152128"/>
          </a:xfrm>
          <a:prstGeom prst="rightArrow">
            <a:avLst/>
          </a:prstGeom>
          <a:solidFill>
            <a:srgbClr val="7DC480"/>
          </a:solidFill>
          <a:ln>
            <a:solidFill>
              <a:srgbClr val="7DC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Целевая аудитория проекта</a:t>
            </a:r>
          </a:p>
        </p:txBody>
      </p:sp>
      <p:pic>
        <p:nvPicPr>
          <p:cNvPr id="1028" name="Picture 4" descr="https://aptxt.com/wp-content/uploads/2019/10/marketing-pay-im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952" y="1844824"/>
            <a:ext cx="316115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6278" y="1844824"/>
            <a:ext cx="3960440" cy="369332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u-RU" dirty="0"/>
              <a:t>Дети и взрослые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CE98B1-FC48-4EA3-8483-3639062CFD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8" y="2564904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0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1700808"/>
            <a:ext cx="6030416" cy="14773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333333"/>
                </a:solidFill>
                <a:latin typeface="PT Sans"/>
              </a:rPr>
              <a:t>Для создания проекта нам потребуется:</a:t>
            </a: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rgbClr val="333333"/>
                </a:solidFill>
                <a:latin typeface="PT Sans"/>
              </a:rPr>
              <a:t>Помощь родителей и родственников</a:t>
            </a: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rgbClr val="333333"/>
                </a:solidFill>
                <a:latin typeface="PT Sans"/>
              </a:rPr>
              <a:t>Телефон</a:t>
            </a: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rgbClr val="333333"/>
                </a:solidFill>
                <a:latin typeface="PT Sans"/>
              </a:rPr>
              <a:t>Фотоаппарат</a:t>
            </a: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rgbClr val="333333"/>
                </a:solidFill>
                <a:latin typeface="PT Sans"/>
              </a:rPr>
              <a:t>Беспроводной микрофон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395536" y="188640"/>
            <a:ext cx="2664296" cy="1152128"/>
          </a:xfrm>
          <a:prstGeom prst="rightArrow">
            <a:avLst/>
          </a:prstGeom>
          <a:solidFill>
            <a:srgbClr val="7DC480"/>
          </a:solidFill>
          <a:ln>
            <a:solidFill>
              <a:srgbClr val="7DC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Создание проекта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851C7A-C0AF-4945-8DA1-D405C35DE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72" y="3278885"/>
            <a:ext cx="6228184" cy="345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5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/>
          <p:cNvSpPr/>
          <p:nvPr/>
        </p:nvSpPr>
        <p:spPr>
          <a:xfrm>
            <a:off x="395536" y="188640"/>
            <a:ext cx="2664296" cy="1152128"/>
          </a:xfrm>
          <a:prstGeom prst="rightArrow">
            <a:avLst/>
          </a:prstGeom>
          <a:solidFill>
            <a:srgbClr val="7DC480"/>
          </a:solidFill>
          <a:ln>
            <a:solidFill>
              <a:srgbClr val="7DC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Ожидаемые результаты проекта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484784"/>
            <a:ext cx="7200800" cy="20313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solidFill>
                  <a:srgbClr val="333333"/>
                </a:solidFill>
                <a:latin typeface="PT Sans"/>
              </a:rPr>
              <a:t>Видеоэкскурсию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о военной технике и оружии советской армии смогут посмотреть в Интернете все желающие</a:t>
            </a:r>
          </a:p>
          <a:p>
            <a:pPr algn="just"/>
            <a:endParaRPr lang="ru-RU" dirty="0">
              <a:solidFill>
                <a:srgbClr val="333333"/>
              </a:solidFill>
              <a:latin typeface="PT Sans"/>
            </a:endParaRPr>
          </a:p>
          <a:p>
            <a:pPr algn="just"/>
            <a:r>
              <a:rPr lang="ru-RU" dirty="0">
                <a:solidFill>
                  <a:srgbClr val="333333"/>
                </a:solidFill>
                <a:latin typeface="PT Sans"/>
              </a:rPr>
              <a:t>Экскурсия в формате видео сможет заинтересовать зрителей, потому что за 9 минут они побывают сразу в нескольких военных музеях и узнают о преимуществах пистолета-пулемета Шпагина, об истории создания легендарного танка Т-34 и многом другом.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2C0F33E-C627-4191-A939-4B86DC8B9D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34" y="3662561"/>
            <a:ext cx="5193931" cy="300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0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/>
          <p:cNvSpPr/>
          <p:nvPr/>
        </p:nvSpPr>
        <p:spPr>
          <a:xfrm>
            <a:off x="395536" y="188640"/>
            <a:ext cx="1944216" cy="648072"/>
          </a:xfrm>
          <a:prstGeom prst="rightArrow">
            <a:avLst/>
          </a:prstGeom>
          <a:solidFill>
            <a:srgbClr val="7DC480"/>
          </a:solidFill>
          <a:ln>
            <a:solidFill>
              <a:srgbClr val="7DC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Приложение</a:t>
            </a:r>
          </a:p>
        </p:txBody>
      </p:sp>
      <p:pic>
        <p:nvPicPr>
          <p:cNvPr id="3" name="video5463317268026912252">
            <a:hlinkClick r:id="" action="ppaction://media"/>
            <a:extLst>
              <a:ext uri="{FF2B5EF4-FFF2-40B4-BE49-F238E27FC236}">
                <a16:creationId xmlns:a16="http://schemas.microsoft.com/office/drawing/2014/main" xmlns="" id="{E9E80E73-8E5C-4491-8173-EBD738A267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968389"/>
            <a:ext cx="7632848" cy="57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2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352928" cy="6048672"/>
          </a:xfrm>
          <a:prstGeom prst="rect">
            <a:avLst/>
          </a:prstGeom>
          <a:solidFill>
            <a:srgbClr val="7DC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  <a:p>
            <a:pPr algn="ctr"/>
            <a:endParaRPr lang="ru-RU" sz="4000" dirty="0"/>
          </a:p>
          <a:p>
            <a:pPr algn="ctr"/>
            <a:r>
              <a:rPr lang="ru-RU" sz="4000" smtClean="0"/>
              <a:t>Спасибо </a:t>
            </a:r>
            <a:r>
              <a:rPr lang="ru-RU" sz="4000" dirty="0"/>
              <a:t>за внимание!</a:t>
            </a:r>
          </a:p>
          <a:p>
            <a:pPr algn="ctr"/>
            <a:endParaRPr lang="ru-RU" dirty="0"/>
          </a:p>
          <a:p>
            <a:pPr algn="ctr"/>
            <a:endParaRPr lang="en-US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32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2465</TotalTime>
  <Words>218</Words>
  <Application>Microsoft Office PowerPoint</Application>
  <PresentationFormat>Экран (4:3)</PresentationFormat>
  <Paragraphs>39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515</dc:creator>
  <cp:lastModifiedBy>Арина Борисовна Медведева</cp:lastModifiedBy>
  <cp:revision>122</cp:revision>
  <dcterms:created xsi:type="dcterms:W3CDTF">2017-10-24T07:21:10Z</dcterms:created>
  <dcterms:modified xsi:type="dcterms:W3CDTF">2025-05-21T09:10:56Z</dcterms:modified>
</cp:coreProperties>
</file>